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26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76"/>
  </p:normalViewPr>
  <p:slideViewPr>
    <p:cSldViewPr snapToGrid="0">
      <p:cViewPr>
        <p:scale>
          <a:sx n="100" d="100"/>
          <a:sy n="100" d="100"/>
        </p:scale>
        <p:origin x="90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58961C-5187-5442-BF9B-04E83F1925A5}" type="doc">
      <dgm:prSet loTypeId="urn:microsoft.com/office/officeart/2008/layout/HexagonCluster" loCatId="" qsTypeId="urn:microsoft.com/office/officeart/2005/8/quickstyle/3d2" qsCatId="3D" csTypeId="urn:microsoft.com/office/officeart/2005/8/colors/accent1_2" csCatId="accent1" phldr="0"/>
      <dgm:spPr/>
      <dgm:t>
        <a:bodyPr/>
        <a:lstStyle/>
        <a:p>
          <a:endParaRPr lang="en-GB"/>
        </a:p>
      </dgm:t>
    </dgm:pt>
    <dgm:pt modelId="{1F62A76B-8BD9-8646-8B4A-43C66D1B8D68}">
      <dgm:prSet phldrT="[Text]" phldr="1"/>
      <dgm:spPr/>
      <dgm:t>
        <a:bodyPr/>
        <a:lstStyle/>
        <a:p>
          <a:endParaRPr lang="en-GB"/>
        </a:p>
      </dgm:t>
    </dgm:pt>
    <dgm:pt modelId="{D347AB97-5453-B145-97FB-4BFCFF56A3E9}" type="parTrans" cxnId="{E30BAEA0-46F0-6540-9A85-2BD2EED23C61}">
      <dgm:prSet/>
      <dgm:spPr/>
      <dgm:t>
        <a:bodyPr/>
        <a:lstStyle/>
        <a:p>
          <a:endParaRPr lang="en-GB"/>
        </a:p>
      </dgm:t>
    </dgm:pt>
    <dgm:pt modelId="{D54E041B-B218-F64C-A5D4-AC9EC06E8E6A}" type="sibTrans" cxnId="{E30BAEA0-46F0-6540-9A85-2BD2EED23C61}">
      <dgm:prSet/>
      <dgm:spPr/>
      <dgm:t>
        <a:bodyPr/>
        <a:lstStyle/>
        <a:p>
          <a:endParaRPr lang="en-GB"/>
        </a:p>
      </dgm:t>
    </dgm:pt>
    <dgm:pt modelId="{C37582B7-25C4-C84E-B944-4B25F5801279}">
      <dgm:prSet phldrT="[Text]" phldr="1"/>
      <dgm:spPr/>
      <dgm:t>
        <a:bodyPr/>
        <a:lstStyle/>
        <a:p>
          <a:endParaRPr lang="en-GB"/>
        </a:p>
      </dgm:t>
    </dgm:pt>
    <dgm:pt modelId="{642A4DA9-80F0-3644-9E19-15056B0AFE5D}" type="parTrans" cxnId="{771E8EE0-4CB8-104E-A2F8-15AD6795EDEC}">
      <dgm:prSet/>
      <dgm:spPr/>
      <dgm:t>
        <a:bodyPr/>
        <a:lstStyle/>
        <a:p>
          <a:endParaRPr lang="en-GB"/>
        </a:p>
      </dgm:t>
    </dgm:pt>
    <dgm:pt modelId="{5F82ACCE-C5B2-D147-AC9E-BA4260C559DB}" type="sibTrans" cxnId="{771E8EE0-4CB8-104E-A2F8-15AD6795EDEC}">
      <dgm:prSet/>
      <dgm:spPr/>
      <dgm:t>
        <a:bodyPr/>
        <a:lstStyle/>
        <a:p>
          <a:endParaRPr lang="en-GB"/>
        </a:p>
      </dgm:t>
    </dgm:pt>
    <dgm:pt modelId="{043176E1-CA00-ED49-ADD2-371DA3FCDF7D}">
      <dgm:prSet phldrT="[Text]" phldr="1"/>
      <dgm:spPr/>
      <dgm:t>
        <a:bodyPr/>
        <a:lstStyle/>
        <a:p>
          <a:endParaRPr lang="en-GB" dirty="0"/>
        </a:p>
      </dgm:t>
    </dgm:pt>
    <dgm:pt modelId="{299519D4-8F56-AC48-BC2E-BD660C3E90BC}" type="parTrans" cxnId="{41DA4B91-9694-BF47-86D7-61950475B132}">
      <dgm:prSet/>
      <dgm:spPr/>
      <dgm:t>
        <a:bodyPr/>
        <a:lstStyle/>
        <a:p>
          <a:endParaRPr lang="en-GB"/>
        </a:p>
      </dgm:t>
    </dgm:pt>
    <dgm:pt modelId="{F35F71B3-8229-454B-B18A-B67C4686DD0F}" type="sibTrans" cxnId="{41DA4B91-9694-BF47-86D7-61950475B132}">
      <dgm:prSet/>
      <dgm:spPr/>
      <dgm:t>
        <a:bodyPr/>
        <a:lstStyle/>
        <a:p>
          <a:endParaRPr lang="en-GB"/>
        </a:p>
      </dgm:t>
    </dgm:pt>
    <dgm:pt modelId="{96128042-5CE9-0C47-A413-850D6993B165}" type="pres">
      <dgm:prSet presAssocID="{4C58961C-5187-5442-BF9B-04E83F1925A5}" presName="Name0" presStyleCnt="0">
        <dgm:presLayoutVars>
          <dgm:chMax val="21"/>
          <dgm:chPref val="21"/>
        </dgm:presLayoutVars>
      </dgm:prSet>
      <dgm:spPr/>
    </dgm:pt>
    <dgm:pt modelId="{63DEADCC-D53E-8C46-8E98-690C3E79D8D6}" type="pres">
      <dgm:prSet presAssocID="{1F62A76B-8BD9-8646-8B4A-43C66D1B8D68}" presName="text1" presStyleCnt="0"/>
      <dgm:spPr/>
    </dgm:pt>
    <dgm:pt modelId="{AEF10E6F-0019-6847-A31F-CCAD7080780E}" type="pres">
      <dgm:prSet presAssocID="{1F62A76B-8BD9-8646-8B4A-43C66D1B8D68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3144E36B-44EF-3042-A93B-36941B482188}" type="pres">
      <dgm:prSet presAssocID="{1F62A76B-8BD9-8646-8B4A-43C66D1B8D68}" presName="textaccent1" presStyleCnt="0"/>
      <dgm:spPr/>
    </dgm:pt>
    <dgm:pt modelId="{4868A32F-B573-134F-982C-365EE1732A0A}" type="pres">
      <dgm:prSet presAssocID="{1F62A76B-8BD9-8646-8B4A-43C66D1B8D68}" presName="accentRepeatNode" presStyleLbl="solidAlignAcc1" presStyleIdx="0" presStyleCnt="6"/>
      <dgm:spPr/>
    </dgm:pt>
    <dgm:pt modelId="{708F9E10-0059-AB48-98FC-9C0B2646DC56}" type="pres">
      <dgm:prSet presAssocID="{D54E041B-B218-F64C-A5D4-AC9EC06E8E6A}" presName="image1" presStyleCnt="0"/>
      <dgm:spPr/>
    </dgm:pt>
    <dgm:pt modelId="{105BFE1A-0FB3-1444-8F4C-2FB0D695EBBA}" type="pres">
      <dgm:prSet presAssocID="{D54E041B-B218-F64C-A5D4-AC9EC06E8E6A}" presName="imageRepeatNode" presStyleLbl="alignAcc1" presStyleIdx="0" presStyleCnt="3"/>
      <dgm:spPr/>
    </dgm:pt>
    <dgm:pt modelId="{017ADA31-EC54-A94C-862D-24E515123C0F}" type="pres">
      <dgm:prSet presAssocID="{D54E041B-B218-F64C-A5D4-AC9EC06E8E6A}" presName="imageaccent1" presStyleCnt="0"/>
      <dgm:spPr/>
    </dgm:pt>
    <dgm:pt modelId="{B0303BB8-5A18-4949-997C-9948000804FC}" type="pres">
      <dgm:prSet presAssocID="{D54E041B-B218-F64C-A5D4-AC9EC06E8E6A}" presName="accentRepeatNode" presStyleLbl="solidAlignAcc1" presStyleIdx="1" presStyleCnt="6"/>
      <dgm:spPr/>
    </dgm:pt>
    <dgm:pt modelId="{79AF981B-4136-ED4F-8BCB-67CEF128269A}" type="pres">
      <dgm:prSet presAssocID="{C37582B7-25C4-C84E-B944-4B25F5801279}" presName="text2" presStyleCnt="0"/>
      <dgm:spPr/>
    </dgm:pt>
    <dgm:pt modelId="{0B6CCD12-70BB-0D42-A9C4-4D69CC1BDD08}" type="pres">
      <dgm:prSet presAssocID="{C37582B7-25C4-C84E-B944-4B25F5801279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A3785DEA-BAB3-B448-B779-EDFEEE28BBDA}" type="pres">
      <dgm:prSet presAssocID="{C37582B7-25C4-C84E-B944-4B25F5801279}" presName="textaccent2" presStyleCnt="0"/>
      <dgm:spPr/>
    </dgm:pt>
    <dgm:pt modelId="{C6B89D7C-4D96-114C-B2F2-7B1E5222B611}" type="pres">
      <dgm:prSet presAssocID="{C37582B7-25C4-C84E-B944-4B25F5801279}" presName="accentRepeatNode" presStyleLbl="solidAlignAcc1" presStyleIdx="2" presStyleCnt="6"/>
      <dgm:spPr/>
    </dgm:pt>
    <dgm:pt modelId="{C9570F32-8DC3-5345-854E-05DC9F156385}" type="pres">
      <dgm:prSet presAssocID="{5F82ACCE-C5B2-D147-AC9E-BA4260C559DB}" presName="image2" presStyleCnt="0"/>
      <dgm:spPr/>
    </dgm:pt>
    <dgm:pt modelId="{F6F1C9A9-040D-7343-92ED-05BABD3ADD62}" type="pres">
      <dgm:prSet presAssocID="{5F82ACCE-C5B2-D147-AC9E-BA4260C559DB}" presName="imageRepeatNode" presStyleLbl="alignAcc1" presStyleIdx="1" presStyleCnt="3"/>
      <dgm:spPr/>
    </dgm:pt>
    <dgm:pt modelId="{475B34BA-7AD6-484B-B265-3A1ED5F0A561}" type="pres">
      <dgm:prSet presAssocID="{5F82ACCE-C5B2-D147-AC9E-BA4260C559DB}" presName="imageaccent2" presStyleCnt="0"/>
      <dgm:spPr/>
    </dgm:pt>
    <dgm:pt modelId="{F3578A3E-FB8E-9244-A474-2F498C7CE18F}" type="pres">
      <dgm:prSet presAssocID="{5F82ACCE-C5B2-D147-AC9E-BA4260C559DB}" presName="accentRepeatNode" presStyleLbl="solidAlignAcc1" presStyleIdx="3" presStyleCnt="6"/>
      <dgm:spPr/>
    </dgm:pt>
    <dgm:pt modelId="{83BC551B-6FC7-6B47-B4CC-A837B476B0B0}" type="pres">
      <dgm:prSet presAssocID="{043176E1-CA00-ED49-ADD2-371DA3FCDF7D}" presName="text3" presStyleCnt="0"/>
      <dgm:spPr/>
    </dgm:pt>
    <dgm:pt modelId="{5CD0FD86-40C4-B44A-B8D3-66C862B36327}" type="pres">
      <dgm:prSet presAssocID="{043176E1-CA00-ED49-ADD2-371DA3FCDF7D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A1C036B-3F44-584D-8F81-53EA89CDA9E3}" type="pres">
      <dgm:prSet presAssocID="{043176E1-CA00-ED49-ADD2-371DA3FCDF7D}" presName="textaccent3" presStyleCnt="0"/>
      <dgm:spPr/>
    </dgm:pt>
    <dgm:pt modelId="{8EBF69D8-2680-4842-8040-F32BA6D5EB72}" type="pres">
      <dgm:prSet presAssocID="{043176E1-CA00-ED49-ADD2-371DA3FCDF7D}" presName="accentRepeatNode" presStyleLbl="solidAlignAcc1" presStyleIdx="4" presStyleCnt="6"/>
      <dgm:spPr/>
    </dgm:pt>
    <dgm:pt modelId="{DDF0061C-712F-8D47-AE75-3757BF1855B1}" type="pres">
      <dgm:prSet presAssocID="{F35F71B3-8229-454B-B18A-B67C4686DD0F}" presName="image3" presStyleCnt="0"/>
      <dgm:spPr/>
    </dgm:pt>
    <dgm:pt modelId="{63D34C95-DB18-4F45-BBCD-A14EE5BAF056}" type="pres">
      <dgm:prSet presAssocID="{F35F71B3-8229-454B-B18A-B67C4686DD0F}" presName="imageRepeatNode" presStyleLbl="alignAcc1" presStyleIdx="2" presStyleCnt="3"/>
      <dgm:spPr/>
    </dgm:pt>
    <dgm:pt modelId="{735764A6-172B-754B-AEAB-B7056C3F51DA}" type="pres">
      <dgm:prSet presAssocID="{F35F71B3-8229-454B-B18A-B67C4686DD0F}" presName="imageaccent3" presStyleCnt="0"/>
      <dgm:spPr/>
    </dgm:pt>
    <dgm:pt modelId="{FC2D7989-5AAE-F147-8496-774D765E274C}" type="pres">
      <dgm:prSet presAssocID="{F35F71B3-8229-454B-B18A-B67C4686DD0F}" presName="accentRepeatNode" presStyleLbl="solidAlignAcc1" presStyleIdx="5" presStyleCnt="6"/>
      <dgm:spPr/>
    </dgm:pt>
  </dgm:ptLst>
  <dgm:cxnLst>
    <dgm:cxn modelId="{613F1C04-548A-704E-8C50-19C002597886}" type="presOf" srcId="{5F82ACCE-C5B2-D147-AC9E-BA4260C559DB}" destId="{F6F1C9A9-040D-7343-92ED-05BABD3ADD62}" srcOrd="0" destOrd="0" presId="urn:microsoft.com/office/officeart/2008/layout/HexagonCluster"/>
    <dgm:cxn modelId="{DC9ECD60-89E0-4F4A-928D-9C12696CA0E7}" type="presOf" srcId="{1F62A76B-8BD9-8646-8B4A-43C66D1B8D68}" destId="{AEF10E6F-0019-6847-A31F-CCAD7080780E}" srcOrd="0" destOrd="0" presId="urn:microsoft.com/office/officeart/2008/layout/HexagonCluster"/>
    <dgm:cxn modelId="{C9A05784-A971-D54B-8790-71904606A9F2}" type="presOf" srcId="{D54E041B-B218-F64C-A5D4-AC9EC06E8E6A}" destId="{105BFE1A-0FB3-1444-8F4C-2FB0D695EBBA}" srcOrd="0" destOrd="0" presId="urn:microsoft.com/office/officeart/2008/layout/HexagonCluster"/>
    <dgm:cxn modelId="{9E3BD484-6645-644F-B2E1-DC384C57EF5A}" type="presOf" srcId="{F35F71B3-8229-454B-B18A-B67C4686DD0F}" destId="{63D34C95-DB18-4F45-BBCD-A14EE5BAF056}" srcOrd="0" destOrd="0" presId="urn:microsoft.com/office/officeart/2008/layout/HexagonCluster"/>
    <dgm:cxn modelId="{41DA4B91-9694-BF47-86D7-61950475B132}" srcId="{4C58961C-5187-5442-BF9B-04E83F1925A5}" destId="{043176E1-CA00-ED49-ADD2-371DA3FCDF7D}" srcOrd="2" destOrd="0" parTransId="{299519D4-8F56-AC48-BC2E-BD660C3E90BC}" sibTransId="{F35F71B3-8229-454B-B18A-B67C4686DD0F}"/>
    <dgm:cxn modelId="{E30BAEA0-46F0-6540-9A85-2BD2EED23C61}" srcId="{4C58961C-5187-5442-BF9B-04E83F1925A5}" destId="{1F62A76B-8BD9-8646-8B4A-43C66D1B8D68}" srcOrd="0" destOrd="0" parTransId="{D347AB97-5453-B145-97FB-4BFCFF56A3E9}" sibTransId="{D54E041B-B218-F64C-A5D4-AC9EC06E8E6A}"/>
    <dgm:cxn modelId="{33751FA4-CF2E-304E-892F-CC868E201D93}" type="presOf" srcId="{C37582B7-25C4-C84E-B944-4B25F5801279}" destId="{0B6CCD12-70BB-0D42-A9C4-4D69CC1BDD08}" srcOrd="0" destOrd="0" presId="urn:microsoft.com/office/officeart/2008/layout/HexagonCluster"/>
    <dgm:cxn modelId="{880DD8B6-AA08-C041-8123-C8562A106550}" type="presOf" srcId="{4C58961C-5187-5442-BF9B-04E83F1925A5}" destId="{96128042-5CE9-0C47-A413-850D6993B165}" srcOrd="0" destOrd="0" presId="urn:microsoft.com/office/officeart/2008/layout/HexagonCluster"/>
    <dgm:cxn modelId="{BDF637DE-68DC-1147-A4B2-3A55B06775A5}" type="presOf" srcId="{043176E1-CA00-ED49-ADD2-371DA3FCDF7D}" destId="{5CD0FD86-40C4-B44A-B8D3-66C862B36327}" srcOrd="0" destOrd="0" presId="urn:microsoft.com/office/officeart/2008/layout/HexagonCluster"/>
    <dgm:cxn modelId="{771E8EE0-4CB8-104E-A2F8-15AD6795EDEC}" srcId="{4C58961C-5187-5442-BF9B-04E83F1925A5}" destId="{C37582B7-25C4-C84E-B944-4B25F5801279}" srcOrd="1" destOrd="0" parTransId="{642A4DA9-80F0-3644-9E19-15056B0AFE5D}" sibTransId="{5F82ACCE-C5B2-D147-AC9E-BA4260C559DB}"/>
    <dgm:cxn modelId="{C1A50DED-F83A-D646-9600-517F2A92166D}" type="presParOf" srcId="{96128042-5CE9-0C47-A413-850D6993B165}" destId="{63DEADCC-D53E-8C46-8E98-690C3E79D8D6}" srcOrd="0" destOrd="0" presId="urn:microsoft.com/office/officeart/2008/layout/HexagonCluster"/>
    <dgm:cxn modelId="{BA52C8CA-1E31-364B-A139-2A0CADC1CA78}" type="presParOf" srcId="{63DEADCC-D53E-8C46-8E98-690C3E79D8D6}" destId="{AEF10E6F-0019-6847-A31F-CCAD7080780E}" srcOrd="0" destOrd="0" presId="urn:microsoft.com/office/officeart/2008/layout/HexagonCluster"/>
    <dgm:cxn modelId="{85F51C67-5A03-EA40-A066-465A320E97B9}" type="presParOf" srcId="{96128042-5CE9-0C47-A413-850D6993B165}" destId="{3144E36B-44EF-3042-A93B-36941B482188}" srcOrd="1" destOrd="0" presId="urn:microsoft.com/office/officeart/2008/layout/HexagonCluster"/>
    <dgm:cxn modelId="{3B1C8FE3-929A-224D-9863-93FB4B90DD55}" type="presParOf" srcId="{3144E36B-44EF-3042-A93B-36941B482188}" destId="{4868A32F-B573-134F-982C-365EE1732A0A}" srcOrd="0" destOrd="0" presId="urn:microsoft.com/office/officeart/2008/layout/HexagonCluster"/>
    <dgm:cxn modelId="{C7069D00-0D22-6F43-AEC3-22871C316AB1}" type="presParOf" srcId="{96128042-5CE9-0C47-A413-850D6993B165}" destId="{708F9E10-0059-AB48-98FC-9C0B2646DC56}" srcOrd="2" destOrd="0" presId="urn:microsoft.com/office/officeart/2008/layout/HexagonCluster"/>
    <dgm:cxn modelId="{5035ABE2-EFD9-9849-B623-6DD1A926A0D8}" type="presParOf" srcId="{708F9E10-0059-AB48-98FC-9C0B2646DC56}" destId="{105BFE1A-0FB3-1444-8F4C-2FB0D695EBBA}" srcOrd="0" destOrd="0" presId="urn:microsoft.com/office/officeart/2008/layout/HexagonCluster"/>
    <dgm:cxn modelId="{86AC763A-417B-8B4C-8701-FED430465049}" type="presParOf" srcId="{96128042-5CE9-0C47-A413-850D6993B165}" destId="{017ADA31-EC54-A94C-862D-24E515123C0F}" srcOrd="3" destOrd="0" presId="urn:microsoft.com/office/officeart/2008/layout/HexagonCluster"/>
    <dgm:cxn modelId="{D34ADD8F-B26D-F646-AC5C-4A88E9990697}" type="presParOf" srcId="{017ADA31-EC54-A94C-862D-24E515123C0F}" destId="{B0303BB8-5A18-4949-997C-9948000804FC}" srcOrd="0" destOrd="0" presId="urn:microsoft.com/office/officeart/2008/layout/HexagonCluster"/>
    <dgm:cxn modelId="{52798D00-EA0C-A649-A56E-68B8511A7DA7}" type="presParOf" srcId="{96128042-5CE9-0C47-A413-850D6993B165}" destId="{79AF981B-4136-ED4F-8BCB-67CEF128269A}" srcOrd="4" destOrd="0" presId="urn:microsoft.com/office/officeart/2008/layout/HexagonCluster"/>
    <dgm:cxn modelId="{068E1CEA-F689-9741-9A1E-C3A888DDAB27}" type="presParOf" srcId="{79AF981B-4136-ED4F-8BCB-67CEF128269A}" destId="{0B6CCD12-70BB-0D42-A9C4-4D69CC1BDD08}" srcOrd="0" destOrd="0" presId="urn:microsoft.com/office/officeart/2008/layout/HexagonCluster"/>
    <dgm:cxn modelId="{2D4814AC-81AD-CD4C-AE6B-1601A13A9961}" type="presParOf" srcId="{96128042-5CE9-0C47-A413-850D6993B165}" destId="{A3785DEA-BAB3-B448-B779-EDFEEE28BBDA}" srcOrd="5" destOrd="0" presId="urn:microsoft.com/office/officeart/2008/layout/HexagonCluster"/>
    <dgm:cxn modelId="{B25745C0-0C8E-6741-AFC4-CE59D2F934A1}" type="presParOf" srcId="{A3785DEA-BAB3-B448-B779-EDFEEE28BBDA}" destId="{C6B89D7C-4D96-114C-B2F2-7B1E5222B611}" srcOrd="0" destOrd="0" presId="urn:microsoft.com/office/officeart/2008/layout/HexagonCluster"/>
    <dgm:cxn modelId="{4DF0B56D-AFBE-284E-9C94-C89044D195FC}" type="presParOf" srcId="{96128042-5CE9-0C47-A413-850D6993B165}" destId="{C9570F32-8DC3-5345-854E-05DC9F156385}" srcOrd="6" destOrd="0" presId="urn:microsoft.com/office/officeart/2008/layout/HexagonCluster"/>
    <dgm:cxn modelId="{464BAD07-B974-5C4D-8B97-A7E0E5C07C2E}" type="presParOf" srcId="{C9570F32-8DC3-5345-854E-05DC9F156385}" destId="{F6F1C9A9-040D-7343-92ED-05BABD3ADD62}" srcOrd="0" destOrd="0" presId="urn:microsoft.com/office/officeart/2008/layout/HexagonCluster"/>
    <dgm:cxn modelId="{C0CC318B-D65A-CB46-886E-E4D888495E71}" type="presParOf" srcId="{96128042-5CE9-0C47-A413-850D6993B165}" destId="{475B34BA-7AD6-484B-B265-3A1ED5F0A561}" srcOrd="7" destOrd="0" presId="urn:microsoft.com/office/officeart/2008/layout/HexagonCluster"/>
    <dgm:cxn modelId="{4CA74A42-0F12-6449-9C80-F10CEDE918A0}" type="presParOf" srcId="{475B34BA-7AD6-484B-B265-3A1ED5F0A561}" destId="{F3578A3E-FB8E-9244-A474-2F498C7CE18F}" srcOrd="0" destOrd="0" presId="urn:microsoft.com/office/officeart/2008/layout/HexagonCluster"/>
    <dgm:cxn modelId="{0E51F4FD-720C-9F46-9F87-DA362DFA14BB}" type="presParOf" srcId="{96128042-5CE9-0C47-A413-850D6993B165}" destId="{83BC551B-6FC7-6B47-B4CC-A837B476B0B0}" srcOrd="8" destOrd="0" presId="urn:microsoft.com/office/officeart/2008/layout/HexagonCluster"/>
    <dgm:cxn modelId="{6E45921B-D058-F34F-B4C4-2B7B17EB0480}" type="presParOf" srcId="{83BC551B-6FC7-6B47-B4CC-A837B476B0B0}" destId="{5CD0FD86-40C4-B44A-B8D3-66C862B36327}" srcOrd="0" destOrd="0" presId="urn:microsoft.com/office/officeart/2008/layout/HexagonCluster"/>
    <dgm:cxn modelId="{7EA10E26-D68A-7241-A010-B07B43DDE360}" type="presParOf" srcId="{96128042-5CE9-0C47-A413-850D6993B165}" destId="{1A1C036B-3F44-584D-8F81-53EA89CDA9E3}" srcOrd="9" destOrd="0" presId="urn:microsoft.com/office/officeart/2008/layout/HexagonCluster"/>
    <dgm:cxn modelId="{EA9976E5-4AE0-ED43-BF47-1A85A39DD24B}" type="presParOf" srcId="{1A1C036B-3F44-584D-8F81-53EA89CDA9E3}" destId="{8EBF69D8-2680-4842-8040-F32BA6D5EB72}" srcOrd="0" destOrd="0" presId="urn:microsoft.com/office/officeart/2008/layout/HexagonCluster"/>
    <dgm:cxn modelId="{3A91DD0A-E90A-6341-A079-0BFDD4B608BC}" type="presParOf" srcId="{96128042-5CE9-0C47-A413-850D6993B165}" destId="{DDF0061C-712F-8D47-AE75-3757BF1855B1}" srcOrd="10" destOrd="0" presId="urn:microsoft.com/office/officeart/2008/layout/HexagonCluster"/>
    <dgm:cxn modelId="{5E63CE13-78EE-7747-A272-2A3B76D2E4BF}" type="presParOf" srcId="{DDF0061C-712F-8D47-AE75-3757BF1855B1}" destId="{63D34C95-DB18-4F45-BBCD-A14EE5BAF056}" srcOrd="0" destOrd="0" presId="urn:microsoft.com/office/officeart/2008/layout/HexagonCluster"/>
    <dgm:cxn modelId="{539C1070-7618-9146-832E-49997816051F}" type="presParOf" srcId="{96128042-5CE9-0C47-A413-850D6993B165}" destId="{735764A6-172B-754B-AEAB-B7056C3F51DA}" srcOrd="11" destOrd="0" presId="urn:microsoft.com/office/officeart/2008/layout/HexagonCluster"/>
    <dgm:cxn modelId="{5E20233B-CD39-C24B-9D77-4D11B9EDA63F}" type="presParOf" srcId="{735764A6-172B-754B-AEAB-B7056C3F51DA}" destId="{FC2D7989-5AAE-F147-8496-774D765E274C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58961C-5187-5442-BF9B-04E83F1925A5}" type="doc">
      <dgm:prSet loTypeId="urn:microsoft.com/office/officeart/2008/layout/HexagonCluster" loCatId="" qsTypeId="urn:microsoft.com/office/officeart/2005/8/quickstyle/3d2" qsCatId="3D" csTypeId="urn:microsoft.com/office/officeart/2005/8/colors/accent1_2" csCatId="accent1" phldr="0"/>
      <dgm:spPr/>
      <dgm:t>
        <a:bodyPr/>
        <a:lstStyle/>
        <a:p>
          <a:endParaRPr lang="en-GB"/>
        </a:p>
      </dgm:t>
    </dgm:pt>
    <dgm:pt modelId="{1F62A76B-8BD9-8646-8B4A-43C66D1B8D68}">
      <dgm:prSet phldrT="[Text]" phldr="1"/>
      <dgm:spPr/>
      <dgm:t>
        <a:bodyPr/>
        <a:lstStyle/>
        <a:p>
          <a:endParaRPr lang="en-GB"/>
        </a:p>
      </dgm:t>
    </dgm:pt>
    <dgm:pt modelId="{D347AB97-5453-B145-97FB-4BFCFF56A3E9}" type="parTrans" cxnId="{E30BAEA0-46F0-6540-9A85-2BD2EED23C61}">
      <dgm:prSet/>
      <dgm:spPr/>
      <dgm:t>
        <a:bodyPr/>
        <a:lstStyle/>
        <a:p>
          <a:endParaRPr lang="en-GB"/>
        </a:p>
      </dgm:t>
    </dgm:pt>
    <dgm:pt modelId="{D54E041B-B218-F64C-A5D4-AC9EC06E8E6A}" type="sibTrans" cxnId="{E30BAEA0-46F0-6540-9A85-2BD2EED23C61}">
      <dgm:prSet/>
      <dgm:spPr/>
      <dgm:t>
        <a:bodyPr/>
        <a:lstStyle/>
        <a:p>
          <a:endParaRPr lang="en-GB"/>
        </a:p>
      </dgm:t>
    </dgm:pt>
    <dgm:pt modelId="{C37582B7-25C4-C84E-B944-4B25F5801279}">
      <dgm:prSet phldrT="[Text]" phldr="1"/>
      <dgm:spPr/>
      <dgm:t>
        <a:bodyPr/>
        <a:lstStyle/>
        <a:p>
          <a:endParaRPr lang="en-GB"/>
        </a:p>
      </dgm:t>
    </dgm:pt>
    <dgm:pt modelId="{642A4DA9-80F0-3644-9E19-15056B0AFE5D}" type="parTrans" cxnId="{771E8EE0-4CB8-104E-A2F8-15AD6795EDEC}">
      <dgm:prSet/>
      <dgm:spPr/>
      <dgm:t>
        <a:bodyPr/>
        <a:lstStyle/>
        <a:p>
          <a:endParaRPr lang="en-GB"/>
        </a:p>
      </dgm:t>
    </dgm:pt>
    <dgm:pt modelId="{5F82ACCE-C5B2-D147-AC9E-BA4260C559DB}" type="sibTrans" cxnId="{771E8EE0-4CB8-104E-A2F8-15AD6795EDEC}">
      <dgm:prSet/>
      <dgm:spPr/>
      <dgm:t>
        <a:bodyPr/>
        <a:lstStyle/>
        <a:p>
          <a:endParaRPr lang="en-GB"/>
        </a:p>
      </dgm:t>
    </dgm:pt>
    <dgm:pt modelId="{043176E1-CA00-ED49-ADD2-371DA3FCDF7D}">
      <dgm:prSet phldrT="[Text]" phldr="1"/>
      <dgm:spPr/>
      <dgm:t>
        <a:bodyPr/>
        <a:lstStyle/>
        <a:p>
          <a:endParaRPr lang="en-GB"/>
        </a:p>
      </dgm:t>
    </dgm:pt>
    <dgm:pt modelId="{299519D4-8F56-AC48-BC2E-BD660C3E90BC}" type="parTrans" cxnId="{41DA4B91-9694-BF47-86D7-61950475B132}">
      <dgm:prSet/>
      <dgm:spPr/>
      <dgm:t>
        <a:bodyPr/>
        <a:lstStyle/>
        <a:p>
          <a:endParaRPr lang="en-GB"/>
        </a:p>
      </dgm:t>
    </dgm:pt>
    <dgm:pt modelId="{F35F71B3-8229-454B-B18A-B67C4686DD0F}" type="sibTrans" cxnId="{41DA4B91-9694-BF47-86D7-61950475B132}">
      <dgm:prSet/>
      <dgm:spPr/>
      <dgm:t>
        <a:bodyPr/>
        <a:lstStyle/>
        <a:p>
          <a:endParaRPr lang="en-GB"/>
        </a:p>
      </dgm:t>
    </dgm:pt>
    <dgm:pt modelId="{96128042-5CE9-0C47-A413-850D6993B165}" type="pres">
      <dgm:prSet presAssocID="{4C58961C-5187-5442-BF9B-04E83F1925A5}" presName="Name0" presStyleCnt="0">
        <dgm:presLayoutVars>
          <dgm:chMax val="21"/>
          <dgm:chPref val="21"/>
        </dgm:presLayoutVars>
      </dgm:prSet>
      <dgm:spPr/>
    </dgm:pt>
    <dgm:pt modelId="{63DEADCC-D53E-8C46-8E98-690C3E79D8D6}" type="pres">
      <dgm:prSet presAssocID="{1F62A76B-8BD9-8646-8B4A-43C66D1B8D68}" presName="text1" presStyleCnt="0"/>
      <dgm:spPr/>
    </dgm:pt>
    <dgm:pt modelId="{AEF10E6F-0019-6847-A31F-CCAD7080780E}" type="pres">
      <dgm:prSet presAssocID="{1F62A76B-8BD9-8646-8B4A-43C66D1B8D68}" presName="textRepeatNode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3144E36B-44EF-3042-A93B-36941B482188}" type="pres">
      <dgm:prSet presAssocID="{1F62A76B-8BD9-8646-8B4A-43C66D1B8D68}" presName="textaccent1" presStyleCnt="0"/>
      <dgm:spPr/>
    </dgm:pt>
    <dgm:pt modelId="{4868A32F-B573-134F-982C-365EE1732A0A}" type="pres">
      <dgm:prSet presAssocID="{1F62A76B-8BD9-8646-8B4A-43C66D1B8D68}" presName="accentRepeatNode" presStyleLbl="solidAlignAcc1" presStyleIdx="0" presStyleCnt="6"/>
      <dgm:spPr/>
    </dgm:pt>
    <dgm:pt modelId="{708F9E10-0059-AB48-98FC-9C0B2646DC56}" type="pres">
      <dgm:prSet presAssocID="{D54E041B-B218-F64C-A5D4-AC9EC06E8E6A}" presName="image1" presStyleCnt="0"/>
      <dgm:spPr/>
    </dgm:pt>
    <dgm:pt modelId="{105BFE1A-0FB3-1444-8F4C-2FB0D695EBBA}" type="pres">
      <dgm:prSet presAssocID="{D54E041B-B218-F64C-A5D4-AC9EC06E8E6A}" presName="imageRepeatNode" presStyleLbl="alignAcc1" presStyleIdx="0" presStyleCnt="3"/>
      <dgm:spPr/>
    </dgm:pt>
    <dgm:pt modelId="{017ADA31-EC54-A94C-862D-24E515123C0F}" type="pres">
      <dgm:prSet presAssocID="{D54E041B-B218-F64C-A5D4-AC9EC06E8E6A}" presName="imageaccent1" presStyleCnt="0"/>
      <dgm:spPr/>
    </dgm:pt>
    <dgm:pt modelId="{B0303BB8-5A18-4949-997C-9948000804FC}" type="pres">
      <dgm:prSet presAssocID="{D54E041B-B218-F64C-A5D4-AC9EC06E8E6A}" presName="accentRepeatNode" presStyleLbl="solidAlignAcc1" presStyleIdx="1" presStyleCnt="6"/>
      <dgm:spPr/>
    </dgm:pt>
    <dgm:pt modelId="{79AF981B-4136-ED4F-8BCB-67CEF128269A}" type="pres">
      <dgm:prSet presAssocID="{C37582B7-25C4-C84E-B944-4B25F5801279}" presName="text2" presStyleCnt="0"/>
      <dgm:spPr/>
    </dgm:pt>
    <dgm:pt modelId="{0B6CCD12-70BB-0D42-A9C4-4D69CC1BDD08}" type="pres">
      <dgm:prSet presAssocID="{C37582B7-25C4-C84E-B944-4B25F5801279}" presName="textRepeatNode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A3785DEA-BAB3-B448-B779-EDFEEE28BBDA}" type="pres">
      <dgm:prSet presAssocID="{C37582B7-25C4-C84E-B944-4B25F5801279}" presName="textaccent2" presStyleCnt="0"/>
      <dgm:spPr/>
    </dgm:pt>
    <dgm:pt modelId="{C6B89D7C-4D96-114C-B2F2-7B1E5222B611}" type="pres">
      <dgm:prSet presAssocID="{C37582B7-25C4-C84E-B944-4B25F5801279}" presName="accentRepeatNode" presStyleLbl="solidAlignAcc1" presStyleIdx="2" presStyleCnt="6"/>
      <dgm:spPr/>
    </dgm:pt>
    <dgm:pt modelId="{C9570F32-8DC3-5345-854E-05DC9F156385}" type="pres">
      <dgm:prSet presAssocID="{5F82ACCE-C5B2-D147-AC9E-BA4260C559DB}" presName="image2" presStyleCnt="0"/>
      <dgm:spPr/>
    </dgm:pt>
    <dgm:pt modelId="{F6F1C9A9-040D-7343-92ED-05BABD3ADD62}" type="pres">
      <dgm:prSet presAssocID="{5F82ACCE-C5B2-D147-AC9E-BA4260C559DB}" presName="imageRepeatNode" presStyleLbl="alignAcc1" presStyleIdx="1" presStyleCnt="3"/>
      <dgm:spPr/>
    </dgm:pt>
    <dgm:pt modelId="{475B34BA-7AD6-484B-B265-3A1ED5F0A561}" type="pres">
      <dgm:prSet presAssocID="{5F82ACCE-C5B2-D147-AC9E-BA4260C559DB}" presName="imageaccent2" presStyleCnt="0"/>
      <dgm:spPr/>
    </dgm:pt>
    <dgm:pt modelId="{F3578A3E-FB8E-9244-A474-2F498C7CE18F}" type="pres">
      <dgm:prSet presAssocID="{5F82ACCE-C5B2-D147-AC9E-BA4260C559DB}" presName="accentRepeatNode" presStyleLbl="solidAlignAcc1" presStyleIdx="3" presStyleCnt="6"/>
      <dgm:spPr/>
    </dgm:pt>
    <dgm:pt modelId="{83BC551B-6FC7-6B47-B4CC-A837B476B0B0}" type="pres">
      <dgm:prSet presAssocID="{043176E1-CA00-ED49-ADD2-371DA3FCDF7D}" presName="text3" presStyleCnt="0"/>
      <dgm:spPr/>
    </dgm:pt>
    <dgm:pt modelId="{5CD0FD86-40C4-B44A-B8D3-66C862B36327}" type="pres">
      <dgm:prSet presAssocID="{043176E1-CA00-ED49-ADD2-371DA3FCDF7D}" presName="textRepeatNode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A1C036B-3F44-584D-8F81-53EA89CDA9E3}" type="pres">
      <dgm:prSet presAssocID="{043176E1-CA00-ED49-ADD2-371DA3FCDF7D}" presName="textaccent3" presStyleCnt="0"/>
      <dgm:spPr/>
    </dgm:pt>
    <dgm:pt modelId="{8EBF69D8-2680-4842-8040-F32BA6D5EB72}" type="pres">
      <dgm:prSet presAssocID="{043176E1-CA00-ED49-ADD2-371DA3FCDF7D}" presName="accentRepeatNode" presStyleLbl="solidAlignAcc1" presStyleIdx="4" presStyleCnt="6"/>
      <dgm:spPr/>
    </dgm:pt>
    <dgm:pt modelId="{DDF0061C-712F-8D47-AE75-3757BF1855B1}" type="pres">
      <dgm:prSet presAssocID="{F35F71B3-8229-454B-B18A-B67C4686DD0F}" presName="image3" presStyleCnt="0"/>
      <dgm:spPr/>
    </dgm:pt>
    <dgm:pt modelId="{63D34C95-DB18-4F45-BBCD-A14EE5BAF056}" type="pres">
      <dgm:prSet presAssocID="{F35F71B3-8229-454B-B18A-B67C4686DD0F}" presName="imageRepeatNode" presStyleLbl="alignAcc1" presStyleIdx="2" presStyleCnt="3"/>
      <dgm:spPr/>
    </dgm:pt>
    <dgm:pt modelId="{735764A6-172B-754B-AEAB-B7056C3F51DA}" type="pres">
      <dgm:prSet presAssocID="{F35F71B3-8229-454B-B18A-B67C4686DD0F}" presName="imageaccent3" presStyleCnt="0"/>
      <dgm:spPr/>
    </dgm:pt>
    <dgm:pt modelId="{FC2D7989-5AAE-F147-8496-774D765E274C}" type="pres">
      <dgm:prSet presAssocID="{F35F71B3-8229-454B-B18A-B67C4686DD0F}" presName="accentRepeatNode" presStyleLbl="solidAlignAcc1" presStyleIdx="5" presStyleCnt="6"/>
      <dgm:spPr/>
    </dgm:pt>
  </dgm:ptLst>
  <dgm:cxnLst>
    <dgm:cxn modelId="{613F1C04-548A-704E-8C50-19C002597886}" type="presOf" srcId="{5F82ACCE-C5B2-D147-AC9E-BA4260C559DB}" destId="{F6F1C9A9-040D-7343-92ED-05BABD3ADD62}" srcOrd="0" destOrd="0" presId="urn:microsoft.com/office/officeart/2008/layout/HexagonCluster"/>
    <dgm:cxn modelId="{DC9ECD60-89E0-4F4A-928D-9C12696CA0E7}" type="presOf" srcId="{1F62A76B-8BD9-8646-8B4A-43C66D1B8D68}" destId="{AEF10E6F-0019-6847-A31F-CCAD7080780E}" srcOrd="0" destOrd="0" presId="urn:microsoft.com/office/officeart/2008/layout/HexagonCluster"/>
    <dgm:cxn modelId="{C9A05784-A971-D54B-8790-71904606A9F2}" type="presOf" srcId="{D54E041B-B218-F64C-A5D4-AC9EC06E8E6A}" destId="{105BFE1A-0FB3-1444-8F4C-2FB0D695EBBA}" srcOrd="0" destOrd="0" presId="urn:microsoft.com/office/officeart/2008/layout/HexagonCluster"/>
    <dgm:cxn modelId="{9E3BD484-6645-644F-B2E1-DC384C57EF5A}" type="presOf" srcId="{F35F71B3-8229-454B-B18A-B67C4686DD0F}" destId="{63D34C95-DB18-4F45-BBCD-A14EE5BAF056}" srcOrd="0" destOrd="0" presId="urn:microsoft.com/office/officeart/2008/layout/HexagonCluster"/>
    <dgm:cxn modelId="{41DA4B91-9694-BF47-86D7-61950475B132}" srcId="{4C58961C-5187-5442-BF9B-04E83F1925A5}" destId="{043176E1-CA00-ED49-ADD2-371DA3FCDF7D}" srcOrd="2" destOrd="0" parTransId="{299519D4-8F56-AC48-BC2E-BD660C3E90BC}" sibTransId="{F35F71B3-8229-454B-B18A-B67C4686DD0F}"/>
    <dgm:cxn modelId="{E30BAEA0-46F0-6540-9A85-2BD2EED23C61}" srcId="{4C58961C-5187-5442-BF9B-04E83F1925A5}" destId="{1F62A76B-8BD9-8646-8B4A-43C66D1B8D68}" srcOrd="0" destOrd="0" parTransId="{D347AB97-5453-B145-97FB-4BFCFF56A3E9}" sibTransId="{D54E041B-B218-F64C-A5D4-AC9EC06E8E6A}"/>
    <dgm:cxn modelId="{33751FA4-CF2E-304E-892F-CC868E201D93}" type="presOf" srcId="{C37582B7-25C4-C84E-B944-4B25F5801279}" destId="{0B6CCD12-70BB-0D42-A9C4-4D69CC1BDD08}" srcOrd="0" destOrd="0" presId="urn:microsoft.com/office/officeart/2008/layout/HexagonCluster"/>
    <dgm:cxn modelId="{880DD8B6-AA08-C041-8123-C8562A106550}" type="presOf" srcId="{4C58961C-5187-5442-BF9B-04E83F1925A5}" destId="{96128042-5CE9-0C47-A413-850D6993B165}" srcOrd="0" destOrd="0" presId="urn:microsoft.com/office/officeart/2008/layout/HexagonCluster"/>
    <dgm:cxn modelId="{BDF637DE-68DC-1147-A4B2-3A55B06775A5}" type="presOf" srcId="{043176E1-CA00-ED49-ADD2-371DA3FCDF7D}" destId="{5CD0FD86-40C4-B44A-B8D3-66C862B36327}" srcOrd="0" destOrd="0" presId="urn:microsoft.com/office/officeart/2008/layout/HexagonCluster"/>
    <dgm:cxn modelId="{771E8EE0-4CB8-104E-A2F8-15AD6795EDEC}" srcId="{4C58961C-5187-5442-BF9B-04E83F1925A5}" destId="{C37582B7-25C4-C84E-B944-4B25F5801279}" srcOrd="1" destOrd="0" parTransId="{642A4DA9-80F0-3644-9E19-15056B0AFE5D}" sibTransId="{5F82ACCE-C5B2-D147-AC9E-BA4260C559DB}"/>
    <dgm:cxn modelId="{C1A50DED-F83A-D646-9600-517F2A92166D}" type="presParOf" srcId="{96128042-5CE9-0C47-A413-850D6993B165}" destId="{63DEADCC-D53E-8C46-8E98-690C3E79D8D6}" srcOrd="0" destOrd="0" presId="urn:microsoft.com/office/officeart/2008/layout/HexagonCluster"/>
    <dgm:cxn modelId="{BA52C8CA-1E31-364B-A139-2A0CADC1CA78}" type="presParOf" srcId="{63DEADCC-D53E-8C46-8E98-690C3E79D8D6}" destId="{AEF10E6F-0019-6847-A31F-CCAD7080780E}" srcOrd="0" destOrd="0" presId="urn:microsoft.com/office/officeart/2008/layout/HexagonCluster"/>
    <dgm:cxn modelId="{85F51C67-5A03-EA40-A066-465A320E97B9}" type="presParOf" srcId="{96128042-5CE9-0C47-A413-850D6993B165}" destId="{3144E36B-44EF-3042-A93B-36941B482188}" srcOrd="1" destOrd="0" presId="urn:microsoft.com/office/officeart/2008/layout/HexagonCluster"/>
    <dgm:cxn modelId="{3B1C8FE3-929A-224D-9863-93FB4B90DD55}" type="presParOf" srcId="{3144E36B-44EF-3042-A93B-36941B482188}" destId="{4868A32F-B573-134F-982C-365EE1732A0A}" srcOrd="0" destOrd="0" presId="urn:microsoft.com/office/officeart/2008/layout/HexagonCluster"/>
    <dgm:cxn modelId="{C7069D00-0D22-6F43-AEC3-22871C316AB1}" type="presParOf" srcId="{96128042-5CE9-0C47-A413-850D6993B165}" destId="{708F9E10-0059-AB48-98FC-9C0B2646DC56}" srcOrd="2" destOrd="0" presId="urn:microsoft.com/office/officeart/2008/layout/HexagonCluster"/>
    <dgm:cxn modelId="{5035ABE2-EFD9-9849-B623-6DD1A926A0D8}" type="presParOf" srcId="{708F9E10-0059-AB48-98FC-9C0B2646DC56}" destId="{105BFE1A-0FB3-1444-8F4C-2FB0D695EBBA}" srcOrd="0" destOrd="0" presId="urn:microsoft.com/office/officeart/2008/layout/HexagonCluster"/>
    <dgm:cxn modelId="{86AC763A-417B-8B4C-8701-FED430465049}" type="presParOf" srcId="{96128042-5CE9-0C47-A413-850D6993B165}" destId="{017ADA31-EC54-A94C-862D-24E515123C0F}" srcOrd="3" destOrd="0" presId="urn:microsoft.com/office/officeart/2008/layout/HexagonCluster"/>
    <dgm:cxn modelId="{D34ADD8F-B26D-F646-AC5C-4A88E9990697}" type="presParOf" srcId="{017ADA31-EC54-A94C-862D-24E515123C0F}" destId="{B0303BB8-5A18-4949-997C-9948000804FC}" srcOrd="0" destOrd="0" presId="urn:microsoft.com/office/officeart/2008/layout/HexagonCluster"/>
    <dgm:cxn modelId="{52798D00-EA0C-A649-A56E-68B8511A7DA7}" type="presParOf" srcId="{96128042-5CE9-0C47-A413-850D6993B165}" destId="{79AF981B-4136-ED4F-8BCB-67CEF128269A}" srcOrd="4" destOrd="0" presId="urn:microsoft.com/office/officeart/2008/layout/HexagonCluster"/>
    <dgm:cxn modelId="{068E1CEA-F689-9741-9A1E-C3A888DDAB27}" type="presParOf" srcId="{79AF981B-4136-ED4F-8BCB-67CEF128269A}" destId="{0B6CCD12-70BB-0D42-A9C4-4D69CC1BDD08}" srcOrd="0" destOrd="0" presId="urn:microsoft.com/office/officeart/2008/layout/HexagonCluster"/>
    <dgm:cxn modelId="{2D4814AC-81AD-CD4C-AE6B-1601A13A9961}" type="presParOf" srcId="{96128042-5CE9-0C47-A413-850D6993B165}" destId="{A3785DEA-BAB3-B448-B779-EDFEEE28BBDA}" srcOrd="5" destOrd="0" presId="urn:microsoft.com/office/officeart/2008/layout/HexagonCluster"/>
    <dgm:cxn modelId="{B25745C0-0C8E-6741-AFC4-CE59D2F934A1}" type="presParOf" srcId="{A3785DEA-BAB3-B448-B779-EDFEEE28BBDA}" destId="{C6B89D7C-4D96-114C-B2F2-7B1E5222B611}" srcOrd="0" destOrd="0" presId="urn:microsoft.com/office/officeart/2008/layout/HexagonCluster"/>
    <dgm:cxn modelId="{4DF0B56D-AFBE-284E-9C94-C89044D195FC}" type="presParOf" srcId="{96128042-5CE9-0C47-A413-850D6993B165}" destId="{C9570F32-8DC3-5345-854E-05DC9F156385}" srcOrd="6" destOrd="0" presId="urn:microsoft.com/office/officeart/2008/layout/HexagonCluster"/>
    <dgm:cxn modelId="{464BAD07-B974-5C4D-8B97-A7E0E5C07C2E}" type="presParOf" srcId="{C9570F32-8DC3-5345-854E-05DC9F156385}" destId="{F6F1C9A9-040D-7343-92ED-05BABD3ADD62}" srcOrd="0" destOrd="0" presId="urn:microsoft.com/office/officeart/2008/layout/HexagonCluster"/>
    <dgm:cxn modelId="{C0CC318B-D65A-CB46-886E-E4D888495E71}" type="presParOf" srcId="{96128042-5CE9-0C47-A413-850D6993B165}" destId="{475B34BA-7AD6-484B-B265-3A1ED5F0A561}" srcOrd="7" destOrd="0" presId="urn:microsoft.com/office/officeart/2008/layout/HexagonCluster"/>
    <dgm:cxn modelId="{4CA74A42-0F12-6449-9C80-F10CEDE918A0}" type="presParOf" srcId="{475B34BA-7AD6-484B-B265-3A1ED5F0A561}" destId="{F3578A3E-FB8E-9244-A474-2F498C7CE18F}" srcOrd="0" destOrd="0" presId="urn:microsoft.com/office/officeart/2008/layout/HexagonCluster"/>
    <dgm:cxn modelId="{0E51F4FD-720C-9F46-9F87-DA362DFA14BB}" type="presParOf" srcId="{96128042-5CE9-0C47-A413-850D6993B165}" destId="{83BC551B-6FC7-6B47-B4CC-A837B476B0B0}" srcOrd="8" destOrd="0" presId="urn:microsoft.com/office/officeart/2008/layout/HexagonCluster"/>
    <dgm:cxn modelId="{6E45921B-D058-F34F-B4C4-2B7B17EB0480}" type="presParOf" srcId="{83BC551B-6FC7-6B47-B4CC-A837B476B0B0}" destId="{5CD0FD86-40C4-B44A-B8D3-66C862B36327}" srcOrd="0" destOrd="0" presId="urn:microsoft.com/office/officeart/2008/layout/HexagonCluster"/>
    <dgm:cxn modelId="{7EA10E26-D68A-7241-A010-B07B43DDE360}" type="presParOf" srcId="{96128042-5CE9-0C47-A413-850D6993B165}" destId="{1A1C036B-3F44-584D-8F81-53EA89CDA9E3}" srcOrd="9" destOrd="0" presId="urn:microsoft.com/office/officeart/2008/layout/HexagonCluster"/>
    <dgm:cxn modelId="{EA9976E5-4AE0-ED43-BF47-1A85A39DD24B}" type="presParOf" srcId="{1A1C036B-3F44-584D-8F81-53EA89CDA9E3}" destId="{8EBF69D8-2680-4842-8040-F32BA6D5EB72}" srcOrd="0" destOrd="0" presId="urn:microsoft.com/office/officeart/2008/layout/HexagonCluster"/>
    <dgm:cxn modelId="{3A91DD0A-E90A-6341-A079-0BFDD4B608BC}" type="presParOf" srcId="{96128042-5CE9-0C47-A413-850D6993B165}" destId="{DDF0061C-712F-8D47-AE75-3757BF1855B1}" srcOrd="10" destOrd="0" presId="urn:microsoft.com/office/officeart/2008/layout/HexagonCluster"/>
    <dgm:cxn modelId="{5E63CE13-78EE-7747-A272-2A3B76D2E4BF}" type="presParOf" srcId="{DDF0061C-712F-8D47-AE75-3757BF1855B1}" destId="{63D34C95-DB18-4F45-BBCD-A14EE5BAF056}" srcOrd="0" destOrd="0" presId="urn:microsoft.com/office/officeart/2008/layout/HexagonCluster"/>
    <dgm:cxn modelId="{539C1070-7618-9146-832E-49997816051F}" type="presParOf" srcId="{96128042-5CE9-0C47-A413-850D6993B165}" destId="{735764A6-172B-754B-AEAB-B7056C3F51DA}" srcOrd="11" destOrd="0" presId="urn:microsoft.com/office/officeart/2008/layout/HexagonCluster"/>
    <dgm:cxn modelId="{5E20233B-CD39-C24B-9D77-4D11B9EDA63F}" type="presParOf" srcId="{735764A6-172B-754B-AEAB-B7056C3F51DA}" destId="{FC2D7989-5AAE-F147-8496-774D765E274C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F10E6F-0019-6847-A31F-CCAD7080780E}">
      <dsp:nvSpPr>
        <dsp:cNvPr id="0" name=""/>
        <dsp:cNvSpPr/>
      </dsp:nvSpPr>
      <dsp:spPr>
        <a:xfrm>
          <a:off x="3325507" y="4242232"/>
          <a:ext cx="2996567" cy="258356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/>
        </a:p>
      </dsp:txBody>
      <dsp:txXfrm>
        <a:off x="3790518" y="4643153"/>
        <a:ext cx="2066545" cy="1781722"/>
      </dsp:txXfrm>
    </dsp:sp>
    <dsp:sp modelId="{4868A32F-B573-134F-982C-365EE1732A0A}">
      <dsp:nvSpPr>
        <dsp:cNvPr id="0" name=""/>
        <dsp:cNvSpPr/>
      </dsp:nvSpPr>
      <dsp:spPr>
        <a:xfrm>
          <a:off x="3403354" y="5382823"/>
          <a:ext cx="350843" cy="302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05BFE1A-0FB3-1444-8F4C-2FB0D695EBBA}">
      <dsp:nvSpPr>
        <dsp:cNvPr id="0" name=""/>
        <dsp:cNvSpPr/>
      </dsp:nvSpPr>
      <dsp:spPr>
        <a:xfrm>
          <a:off x="764028" y="2854548"/>
          <a:ext cx="2996567" cy="258356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303BB8-5A18-4949-997C-9948000804FC}">
      <dsp:nvSpPr>
        <dsp:cNvPr id="0" name=""/>
        <dsp:cNvSpPr/>
      </dsp:nvSpPr>
      <dsp:spPr>
        <a:xfrm>
          <a:off x="2804040" y="5096822"/>
          <a:ext cx="350843" cy="302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6CCD12-70BB-0D42-A9C4-4D69CC1BDD08}">
      <dsp:nvSpPr>
        <dsp:cNvPr id="0" name=""/>
        <dsp:cNvSpPr/>
      </dsp:nvSpPr>
      <dsp:spPr>
        <a:xfrm>
          <a:off x="5878455" y="2823832"/>
          <a:ext cx="2996567" cy="258356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/>
        </a:p>
      </dsp:txBody>
      <dsp:txXfrm>
        <a:off x="6343466" y="3224753"/>
        <a:ext cx="2066545" cy="1781722"/>
      </dsp:txXfrm>
    </dsp:sp>
    <dsp:sp modelId="{C6B89D7C-4D96-114C-B2F2-7B1E5222B611}">
      <dsp:nvSpPr>
        <dsp:cNvPr id="0" name=""/>
        <dsp:cNvSpPr/>
      </dsp:nvSpPr>
      <dsp:spPr>
        <a:xfrm>
          <a:off x="7926998" y="5063376"/>
          <a:ext cx="350843" cy="302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6F1C9A9-040D-7343-92ED-05BABD3ADD62}">
      <dsp:nvSpPr>
        <dsp:cNvPr id="0" name=""/>
        <dsp:cNvSpPr/>
      </dsp:nvSpPr>
      <dsp:spPr>
        <a:xfrm>
          <a:off x="8431403" y="4242232"/>
          <a:ext cx="2996567" cy="258356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3578A3E-FB8E-9244-A474-2F498C7CE18F}">
      <dsp:nvSpPr>
        <dsp:cNvPr id="0" name=""/>
        <dsp:cNvSpPr/>
      </dsp:nvSpPr>
      <dsp:spPr>
        <a:xfrm>
          <a:off x="8509250" y="5382823"/>
          <a:ext cx="350843" cy="302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CD0FD86-40C4-B44A-B8D3-66C862B36327}">
      <dsp:nvSpPr>
        <dsp:cNvPr id="0" name=""/>
        <dsp:cNvSpPr/>
      </dsp:nvSpPr>
      <dsp:spPr>
        <a:xfrm>
          <a:off x="3325507" y="1411574"/>
          <a:ext cx="2996567" cy="258356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 dirty="0"/>
        </a:p>
      </dsp:txBody>
      <dsp:txXfrm>
        <a:off x="3790518" y="1812495"/>
        <a:ext cx="2066545" cy="1781722"/>
      </dsp:txXfrm>
    </dsp:sp>
    <dsp:sp modelId="{8EBF69D8-2680-4842-8040-F32BA6D5EB72}">
      <dsp:nvSpPr>
        <dsp:cNvPr id="0" name=""/>
        <dsp:cNvSpPr/>
      </dsp:nvSpPr>
      <dsp:spPr>
        <a:xfrm>
          <a:off x="5356988" y="1467546"/>
          <a:ext cx="350843" cy="302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3D34C95-DB18-4F45-BBCD-A14EE5BAF056}">
      <dsp:nvSpPr>
        <dsp:cNvPr id="0" name=""/>
        <dsp:cNvSpPr/>
      </dsp:nvSpPr>
      <dsp:spPr>
        <a:xfrm>
          <a:off x="5878455" y="0"/>
          <a:ext cx="2996567" cy="258356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C2D7989-5AAE-F147-8496-774D765E274C}">
      <dsp:nvSpPr>
        <dsp:cNvPr id="0" name=""/>
        <dsp:cNvSpPr/>
      </dsp:nvSpPr>
      <dsp:spPr>
        <a:xfrm>
          <a:off x="5966966" y="1134447"/>
          <a:ext cx="350843" cy="302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F10E6F-0019-6847-A31F-CCAD7080780E}">
      <dsp:nvSpPr>
        <dsp:cNvPr id="0" name=""/>
        <dsp:cNvSpPr/>
      </dsp:nvSpPr>
      <dsp:spPr>
        <a:xfrm>
          <a:off x="3325507" y="4242232"/>
          <a:ext cx="2996567" cy="258356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/>
        </a:p>
      </dsp:txBody>
      <dsp:txXfrm>
        <a:off x="3790518" y="4643153"/>
        <a:ext cx="2066545" cy="1781722"/>
      </dsp:txXfrm>
    </dsp:sp>
    <dsp:sp modelId="{4868A32F-B573-134F-982C-365EE1732A0A}">
      <dsp:nvSpPr>
        <dsp:cNvPr id="0" name=""/>
        <dsp:cNvSpPr/>
      </dsp:nvSpPr>
      <dsp:spPr>
        <a:xfrm>
          <a:off x="3403354" y="5382823"/>
          <a:ext cx="350843" cy="302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05BFE1A-0FB3-1444-8F4C-2FB0D695EBBA}">
      <dsp:nvSpPr>
        <dsp:cNvPr id="0" name=""/>
        <dsp:cNvSpPr/>
      </dsp:nvSpPr>
      <dsp:spPr>
        <a:xfrm>
          <a:off x="764028" y="2854548"/>
          <a:ext cx="2996567" cy="258356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0303BB8-5A18-4949-997C-9948000804FC}">
      <dsp:nvSpPr>
        <dsp:cNvPr id="0" name=""/>
        <dsp:cNvSpPr/>
      </dsp:nvSpPr>
      <dsp:spPr>
        <a:xfrm>
          <a:off x="2804040" y="5096822"/>
          <a:ext cx="350843" cy="302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6CCD12-70BB-0D42-A9C4-4D69CC1BDD08}">
      <dsp:nvSpPr>
        <dsp:cNvPr id="0" name=""/>
        <dsp:cNvSpPr/>
      </dsp:nvSpPr>
      <dsp:spPr>
        <a:xfrm>
          <a:off x="5878455" y="2823832"/>
          <a:ext cx="2996567" cy="258356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/>
        </a:p>
      </dsp:txBody>
      <dsp:txXfrm>
        <a:off x="6343466" y="3224753"/>
        <a:ext cx="2066545" cy="1781722"/>
      </dsp:txXfrm>
    </dsp:sp>
    <dsp:sp modelId="{C6B89D7C-4D96-114C-B2F2-7B1E5222B611}">
      <dsp:nvSpPr>
        <dsp:cNvPr id="0" name=""/>
        <dsp:cNvSpPr/>
      </dsp:nvSpPr>
      <dsp:spPr>
        <a:xfrm>
          <a:off x="7926998" y="5063376"/>
          <a:ext cx="350843" cy="302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6F1C9A9-040D-7343-92ED-05BABD3ADD62}">
      <dsp:nvSpPr>
        <dsp:cNvPr id="0" name=""/>
        <dsp:cNvSpPr/>
      </dsp:nvSpPr>
      <dsp:spPr>
        <a:xfrm>
          <a:off x="8431403" y="4242232"/>
          <a:ext cx="2996567" cy="258356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3578A3E-FB8E-9244-A474-2F498C7CE18F}">
      <dsp:nvSpPr>
        <dsp:cNvPr id="0" name=""/>
        <dsp:cNvSpPr/>
      </dsp:nvSpPr>
      <dsp:spPr>
        <a:xfrm>
          <a:off x="8509250" y="5382823"/>
          <a:ext cx="350843" cy="302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CD0FD86-40C4-B44A-B8D3-66C862B36327}">
      <dsp:nvSpPr>
        <dsp:cNvPr id="0" name=""/>
        <dsp:cNvSpPr/>
      </dsp:nvSpPr>
      <dsp:spPr>
        <a:xfrm>
          <a:off x="3325507" y="1411574"/>
          <a:ext cx="2996567" cy="2583564"/>
        </a:xfrm>
        <a:prstGeom prst="hexagon">
          <a:avLst>
            <a:gd name="adj" fmla="val 25000"/>
            <a:gd name="vf" fmla="val 1154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82550" rIns="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/>
        </a:p>
      </dsp:txBody>
      <dsp:txXfrm>
        <a:off x="3790518" y="1812495"/>
        <a:ext cx="2066545" cy="1781722"/>
      </dsp:txXfrm>
    </dsp:sp>
    <dsp:sp modelId="{8EBF69D8-2680-4842-8040-F32BA6D5EB72}">
      <dsp:nvSpPr>
        <dsp:cNvPr id="0" name=""/>
        <dsp:cNvSpPr/>
      </dsp:nvSpPr>
      <dsp:spPr>
        <a:xfrm>
          <a:off x="5356988" y="1467546"/>
          <a:ext cx="350843" cy="302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3D34C95-DB18-4F45-BBCD-A14EE5BAF056}">
      <dsp:nvSpPr>
        <dsp:cNvPr id="0" name=""/>
        <dsp:cNvSpPr/>
      </dsp:nvSpPr>
      <dsp:spPr>
        <a:xfrm>
          <a:off x="5878455" y="0"/>
          <a:ext cx="2996567" cy="2583564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C2D7989-5AAE-F147-8496-774D765E274C}">
      <dsp:nvSpPr>
        <dsp:cNvPr id="0" name=""/>
        <dsp:cNvSpPr/>
      </dsp:nvSpPr>
      <dsp:spPr>
        <a:xfrm>
          <a:off x="5966966" y="1134447"/>
          <a:ext cx="350843" cy="302382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C8E832A1-AE20-595C-6C6A-C6CAD6D72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9" t="1529" r="16895" b="27442"/>
          <a:stretch>
            <a:fillRect/>
          </a:stretch>
        </p:blipFill>
        <p:spPr>
          <a:xfrm flipH="1">
            <a:off x="-27432" y="0"/>
            <a:ext cx="12219432" cy="6865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5259" y="1820486"/>
            <a:ext cx="4800600" cy="276218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5260" y="4714821"/>
            <a:ext cx="3830874" cy="149661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95259" y="219456"/>
            <a:ext cx="2703777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5440" y="219456"/>
            <a:ext cx="149536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419854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17452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73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6AC85073-6D22-76C5-C752-C565E9FBC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10520" r="14652" b="11508"/>
          <a:stretch>
            <a:fillRect/>
          </a:stretch>
        </p:blipFill>
        <p:spPr>
          <a:xfrm flipH="1">
            <a:off x="-2" y="11899"/>
            <a:ext cx="12192001" cy="686571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F6CFC71-0CC0-F6AB-06FD-5F2DE258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459253"/>
            <a:ext cx="5658468" cy="2691359"/>
          </a:xfrm>
        </p:spPr>
        <p:txBody>
          <a:bodyPr/>
          <a:lstStyle>
            <a:lvl1pPr>
              <a:defRPr sz="46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1932924-E87B-08A2-5EE3-BBA69699E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2264" y="516600"/>
            <a:ext cx="2593814" cy="162788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2265" y="219456"/>
            <a:ext cx="250404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3200" y="219456"/>
            <a:ext cx="1146383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313768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tIns="36576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EB34FF5-770C-AA64-B806-5D6DED71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  <a:gradFill>
            <a:gsLst>
              <a:gs pos="31000">
                <a:srgbClr val="000000">
                  <a:alpha val="30000"/>
                </a:srgbClr>
              </a:gs>
              <a:gs pos="87000">
                <a:srgbClr val="000000">
                  <a:alpha val="60000"/>
                </a:srgbClr>
              </a:gs>
              <a:gs pos="0">
                <a:srgbClr val="000000">
                  <a:alpha val="0"/>
                </a:srgbClr>
              </a:gs>
            </a:gsLst>
            <a:lin ang="5400000" scaled="0"/>
          </a:gradFill>
        </p:spPr>
        <p:txBody>
          <a:bodyPr lIns="502920" tIns="0" rIns="5029200" bIns="365760"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9132BB0-A42B-7355-8046-F22B2344C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 vert="horz" lIns="137160" tIns="365760" rIns="0" bIns="457200" rtlCol="0" anchor="b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37656" y="219456"/>
            <a:ext cx="27406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K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866095" y="219456"/>
            <a:ext cx="195799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62195" y="219456"/>
            <a:ext cx="448805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005659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6F838A51-B977-1664-089F-3B2250DFE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117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980" y="4311805"/>
            <a:ext cx="8585337" cy="2368300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65617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9456"/>
            <a:ext cx="19132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8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455335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D09BF41B-6D10-9A6E-03E4-5E7320A61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2"/>
            <a:ext cx="12192000" cy="2869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68" y="2138776"/>
            <a:ext cx="6433266" cy="1962149"/>
          </a:xfrm>
        </p:spPr>
        <p:txBody>
          <a:bodyPr anchor="t">
            <a:normAutofit/>
          </a:bodyPr>
          <a:lstStyle>
            <a:lvl1pPr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K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3300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53301" y="2138776"/>
            <a:ext cx="3718420" cy="4109624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537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red and yellow light&#10;&#10;AI-generated content may be incorrect.">
            <a:extLst>
              <a:ext uri="{FF2B5EF4-FFF2-40B4-BE49-F238E27FC236}">
                <a16:creationId xmlns:a16="http://schemas.microsoft.com/office/drawing/2014/main" id="{BD349A90-08FB-AFC0-8649-56404DF7B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09"/>
          <a:stretch>
            <a:fillRect/>
          </a:stretch>
        </p:blipFill>
        <p:spPr>
          <a:xfrm rot="10800000" flipH="1">
            <a:off x="-9982" y="2555751"/>
            <a:ext cx="12192000" cy="4343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852" y="3481713"/>
            <a:ext cx="5496426" cy="2092272"/>
          </a:xfrm>
        </p:spPr>
        <p:txBody>
          <a:bodyPr anchor="t">
            <a:normAutofit/>
          </a:bodyPr>
          <a:lstStyle>
            <a:lvl1pPr>
              <a:defRPr sz="7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43EA2DD-B019-E3AA-ACB7-13CC3353E8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2555751"/>
          </a:xfrm>
          <a:blipFill>
            <a:blip r:embed="rId3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660" y="2734068"/>
            <a:ext cx="272733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K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85567" y="2734068"/>
            <a:ext cx="158671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14" y="2734068"/>
            <a:ext cx="52669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85567" y="3481713"/>
            <a:ext cx="3916103" cy="2765887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marL="228600" lvl="0" indent="-228600"/>
            <a:r>
              <a:rPr lang="en-GB"/>
              <a:t>Click to edit Master text styles</a:t>
            </a:r>
          </a:p>
          <a:p>
            <a:pPr marL="228600" lvl="1" indent="-228600"/>
            <a:r>
              <a:rPr lang="en-GB"/>
              <a:t>Second level</a:t>
            </a:r>
          </a:p>
          <a:p>
            <a:pPr marL="228600" lvl="2" indent="-228600"/>
            <a:r>
              <a:rPr lang="en-GB"/>
              <a:t>Third level</a:t>
            </a:r>
          </a:p>
          <a:p>
            <a:pPr marL="228600" lvl="3" indent="-228600"/>
            <a:r>
              <a:rPr lang="en-GB"/>
              <a:t>Fourth level</a:t>
            </a:r>
          </a:p>
          <a:p>
            <a:pPr marL="228600" lvl="4" indent="-228600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775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urple and black background&#10;&#10;AI-generated content may be incorrect.">
            <a:extLst>
              <a:ext uri="{FF2B5EF4-FFF2-40B4-BE49-F238E27FC236}">
                <a16:creationId xmlns:a16="http://schemas.microsoft.com/office/drawing/2014/main" id="{518E8C82-2B1B-76C7-A67D-099AEEEAD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9"/>
          <a:stretch>
            <a:fillRect/>
          </a:stretch>
        </p:blipFill>
        <p:spPr>
          <a:xfrm>
            <a:off x="6324601" y="1"/>
            <a:ext cx="588125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51" y="1276990"/>
            <a:ext cx="5378267" cy="985658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418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0295" y="21485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77" y="2471736"/>
            <a:ext cx="5378268" cy="36627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219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E41EB56E-DF88-E5AB-35AF-891395DCD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406900"/>
            <a:ext cx="9144000" cy="2451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899" y="1886712"/>
            <a:ext cx="3507989" cy="3233928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08394"/>
            <a:ext cx="253211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67400" y="208394"/>
            <a:ext cx="20175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588" y="208394"/>
            <a:ext cx="5531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67401" y="1886712"/>
            <a:ext cx="4495800" cy="32339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067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36" y="1115568"/>
            <a:ext cx="2505264" cy="1624122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684048" cy="338328"/>
          </a:xfrm>
        </p:spPr>
        <p:txBody>
          <a:bodyPr/>
          <a:lstStyle/>
          <a:p>
            <a:endParaRPr lang="en-K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74064" y="215823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242" y="215823"/>
            <a:ext cx="549272" cy="338328"/>
          </a:xfrm>
        </p:spPr>
        <p:txBody>
          <a:bodyPr/>
          <a:lstStyle/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8436" y="3028523"/>
            <a:ext cx="2505264" cy="341037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2531DA-E07E-34C2-010B-27DB8B00492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74064" y="1181100"/>
            <a:ext cx="8817936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160918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4000500" cy="1352516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727930" cy="338328"/>
          </a:xfrm>
        </p:spPr>
        <p:txBody>
          <a:bodyPr/>
          <a:lstStyle/>
          <a:p>
            <a:endParaRPr lang="en-K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7899" y="219456"/>
            <a:ext cx="1747774" cy="338328"/>
          </a:xfrm>
        </p:spPr>
        <p:txBody>
          <a:bodyPr/>
          <a:lstStyle/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3948" y="216280"/>
            <a:ext cx="551113" cy="338328"/>
          </a:xfrm>
        </p:spPr>
        <p:txBody>
          <a:bodyPr/>
          <a:lstStyle/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899" y="1104900"/>
            <a:ext cx="6925002" cy="1352516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sz="1400"/>
            </a:lvl1pPr>
            <a:lvl2pPr marL="514350" indent="-285750">
              <a:buFont typeface="Arial" panose="020B0604020202020204" pitchFamily="34" charset="0"/>
              <a:buNone/>
              <a:defRPr sz="14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400"/>
            </a:lvl4pPr>
            <a:lvl5pPr marL="1085850" indent="-17145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6877B-7C99-D26C-DFEC-72A4289A8F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938509"/>
            <a:ext cx="12192000" cy="3919491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154292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2514600" cy="2918919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5146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KE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EB6A322-B3CC-9AE7-DB63-8B433811BD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23747" y="0"/>
            <a:ext cx="8768253" cy="3985719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4077628"/>
            <a:ext cx="1920240" cy="338328"/>
          </a:xfrm>
        </p:spPr>
        <p:txBody>
          <a:bodyPr/>
          <a:lstStyle/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407762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4423576"/>
            <a:ext cx="8420100" cy="1824824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5505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1339" y="1115568"/>
            <a:ext cx="5247577" cy="994131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933700" cy="338328"/>
          </a:xfrm>
        </p:spPr>
        <p:txBody>
          <a:bodyPr/>
          <a:lstStyle/>
          <a:p>
            <a:endParaRPr lang="en-K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96579" y="209088"/>
            <a:ext cx="184404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185" y="209088"/>
            <a:ext cx="555948" cy="338328"/>
          </a:xfrm>
        </p:spPr>
        <p:txBody>
          <a:bodyPr/>
          <a:lstStyle/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3BFBE8F-8803-50FD-04BC-3A247F9767C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181100"/>
            <a:ext cx="5247577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1339" y="2133600"/>
            <a:ext cx="5247577" cy="4114800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0885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57" y="1115568"/>
            <a:ext cx="3607670" cy="3170545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4858"/>
            <a:ext cx="2597106" cy="338328"/>
          </a:xfrm>
        </p:spPr>
        <p:txBody>
          <a:bodyPr/>
          <a:lstStyle/>
          <a:p>
            <a:endParaRPr lang="en-K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5909" y="214858"/>
            <a:ext cx="1586711" cy="338328"/>
          </a:xfrm>
        </p:spPr>
        <p:txBody>
          <a:bodyPr/>
          <a:lstStyle/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610" y="214858"/>
            <a:ext cx="555948" cy="338328"/>
          </a:xfrm>
        </p:spPr>
        <p:txBody>
          <a:bodyPr/>
          <a:lstStyle/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5909" y="1112672"/>
            <a:ext cx="6926991" cy="196780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1707E4-5122-AA3B-7CFC-6AF9C0BAC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03079" y="3500203"/>
            <a:ext cx="7288921" cy="3357797"/>
          </a:xfrm>
          <a:custGeom>
            <a:avLst/>
            <a:gdLst>
              <a:gd name="connsiteX0" fmla="*/ 0 w 7391400"/>
              <a:gd name="connsiteY0" fmla="*/ 0 h 3018269"/>
              <a:gd name="connsiteX1" fmla="*/ 7391400 w 7391400"/>
              <a:gd name="connsiteY1" fmla="*/ 0 h 3018269"/>
              <a:gd name="connsiteX2" fmla="*/ 7391400 w 7391400"/>
              <a:gd name="connsiteY2" fmla="*/ 3018269 h 3018269"/>
              <a:gd name="connsiteX3" fmla="*/ 0 w 7391400"/>
              <a:gd name="connsiteY3" fmla="*/ 3018269 h 301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400" h="3018269">
                <a:moveTo>
                  <a:pt x="0" y="0"/>
                </a:moveTo>
                <a:lnTo>
                  <a:pt x="7391400" y="0"/>
                </a:lnTo>
                <a:lnTo>
                  <a:pt x="7391400" y="3018269"/>
                </a:lnTo>
                <a:lnTo>
                  <a:pt x="0" y="3018269"/>
                </a:lnTo>
                <a:close/>
              </a:path>
            </a:pathLst>
          </a:custGeom>
          <a:blipFill dpi="0" rotWithShape="1">
            <a:blip r:embed="rId2" cstate="email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2621894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3429001"/>
            <a:ext cx="2501307" cy="2551982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02C8AD-A927-B946-5850-6500487D68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2192000" cy="27050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865290"/>
            <a:ext cx="2726376" cy="338328"/>
          </a:xfrm>
        </p:spPr>
        <p:txBody>
          <a:bodyPr/>
          <a:lstStyle/>
          <a:p>
            <a:endParaRPr lang="en-K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799" y="2865290"/>
            <a:ext cx="1967345" cy="338328"/>
          </a:xfrm>
        </p:spPr>
        <p:txBody>
          <a:bodyPr/>
          <a:lstStyle/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865290"/>
            <a:ext cx="555948" cy="338328"/>
          </a:xfrm>
        </p:spPr>
        <p:txBody>
          <a:bodyPr/>
          <a:lstStyle/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3429000"/>
            <a:ext cx="8210204" cy="30099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5355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30" y="1115568"/>
            <a:ext cx="3603256" cy="1409878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K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8700" y="209088"/>
            <a:ext cx="2514600" cy="338328"/>
          </a:xfrm>
        </p:spPr>
        <p:txBody>
          <a:bodyPr/>
          <a:lstStyle/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6019" y="219456"/>
            <a:ext cx="56434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30" y="2705100"/>
            <a:ext cx="3603256" cy="3695700"/>
          </a:xfrm>
        </p:spPr>
        <p:txBody>
          <a:bodyPr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3D1CED-EDC4-B2B7-E11C-EF0ED41A91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35269" y="1175658"/>
            <a:ext cx="7256731" cy="5682342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3631817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508209-B462-E74A-288F-8910B06DE3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14" y="0"/>
            <a:ext cx="4836786" cy="421419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41275" y="209088"/>
            <a:ext cx="2726376" cy="338328"/>
          </a:xfrm>
        </p:spPr>
        <p:txBody>
          <a:bodyPr/>
          <a:lstStyle/>
          <a:p>
            <a:endParaRPr lang="en-K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0525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41276" y="1104900"/>
            <a:ext cx="5750381" cy="5143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8507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3105335" cy="1636510"/>
          </a:xfrm>
        </p:spPr>
        <p:txBody>
          <a:bodyPr anchor="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/>
          <a:p>
            <a:endParaRPr lang="en-K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522" y="214858"/>
            <a:ext cx="2536988" cy="338328"/>
          </a:xfrm>
        </p:spPr>
        <p:txBody>
          <a:bodyPr/>
          <a:lstStyle/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14858"/>
            <a:ext cx="555948" cy="338328"/>
          </a:xfrm>
        </p:spPr>
        <p:txBody>
          <a:bodyPr/>
          <a:lstStyle/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8D0EC2-AB64-20F7-00E1-73B35DEAA2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3017520"/>
            <a:ext cx="3417902" cy="384048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55522" y="1104901"/>
            <a:ext cx="7476571" cy="533399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7614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C26FEAF5-B987-7B83-7D1F-A4C535E2B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1" r="5781"/>
          <a:stretch>
            <a:fillRect/>
          </a:stretch>
        </p:blipFill>
        <p:spPr>
          <a:xfrm rot="10800000" flipH="1">
            <a:off x="0" y="-1"/>
            <a:ext cx="12192000" cy="686409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9DD887D-B316-418B-8AF4-4F941223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5082379"/>
            <a:ext cx="4000500" cy="1169230"/>
          </a:xfrm>
        </p:spPr>
        <p:txBody>
          <a:bodyPr anchor="b">
            <a:normAutofit/>
          </a:bodyPr>
          <a:lstStyle>
            <a:lvl1pPr>
              <a:defRPr sz="2000" spc="-5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K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72400" y="209088"/>
            <a:ext cx="197069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42D9118-C154-84FE-9D86-92525287F07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0988" y="1063625"/>
            <a:ext cx="10428287" cy="3508375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6000"/>
            </a:lvl1pPr>
          </a:lstStyle>
          <a:p>
            <a:pPr lvl="0"/>
            <a:r>
              <a:rPr lang="en-US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12047522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d and purple light&#10;&#10;AI-generated content may be incorrect.">
            <a:extLst>
              <a:ext uri="{FF2B5EF4-FFF2-40B4-BE49-F238E27FC236}">
                <a16:creationId xmlns:a16="http://schemas.microsoft.com/office/drawing/2014/main" id="{27A6C04A-3EE2-7293-8111-E4CF6B18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t="57458" r="22221" b="1"/>
          <a:stretch>
            <a:fillRect/>
          </a:stretch>
        </p:blipFill>
        <p:spPr>
          <a:xfrm rot="10800000">
            <a:off x="0" y="0"/>
            <a:ext cx="12192000" cy="4802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K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9099" y="2885606"/>
            <a:ext cx="8801101" cy="3553293"/>
          </a:xfrm>
        </p:spPr>
        <p:txBody>
          <a:bodyPr anchor="b">
            <a:normAutofit/>
          </a:bodyPr>
          <a:lstStyle>
            <a:lvl1pPr marL="0" indent="0">
              <a:lnSpc>
                <a:spcPct val="85000"/>
              </a:lnSpc>
              <a:buNone/>
              <a:defRPr sz="6000" b="0" spc="-50" baseline="0">
                <a:solidFill>
                  <a:schemeClr val="tx1"/>
                </a:solidFill>
              </a:defRPr>
            </a:lvl1pPr>
            <a:lvl2pPr marL="228600" indent="0">
              <a:lnSpc>
                <a:spcPct val="85000"/>
              </a:lnSpc>
              <a:buNone/>
              <a:defRPr sz="4400" b="0" spc="-50" baseline="0">
                <a:solidFill>
                  <a:schemeClr val="tx1"/>
                </a:solidFill>
              </a:defRPr>
            </a:lvl2pPr>
            <a:lvl3pPr marL="457200" indent="0">
              <a:lnSpc>
                <a:spcPct val="85000"/>
              </a:lnSpc>
              <a:buNone/>
              <a:defRPr sz="4000" b="0" spc="-50" baseline="0">
                <a:solidFill>
                  <a:schemeClr val="tx1"/>
                </a:solidFill>
              </a:defRPr>
            </a:lvl3pPr>
            <a:lvl4pPr marL="685800" indent="0">
              <a:lnSpc>
                <a:spcPct val="85000"/>
              </a:lnSpc>
              <a:buNone/>
              <a:defRPr sz="3600" b="0" spc="-50" baseline="0">
                <a:solidFill>
                  <a:schemeClr val="tx1"/>
                </a:solidFill>
              </a:defRPr>
            </a:lvl4pPr>
            <a:lvl5pPr marL="914400" indent="0">
              <a:lnSpc>
                <a:spcPct val="85000"/>
              </a:lnSpc>
              <a:buNone/>
              <a:defRPr sz="3200" b="0" spc="-5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93363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56ABB8EC-1098-DCAC-E2E3-BCA53EEC6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22024" r="10011"/>
          <a:stretch>
            <a:fillRect/>
          </a:stretch>
        </p:blipFill>
        <p:spPr>
          <a:xfrm rot="10800000" flipH="1">
            <a:off x="0" y="0"/>
            <a:ext cx="12192000" cy="68640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899" y="4874218"/>
            <a:ext cx="8506567" cy="666427"/>
          </a:xfrm>
        </p:spPr>
        <p:txBody>
          <a:bodyPr anchor="ctr">
            <a:normAutofit/>
          </a:bodyPr>
          <a:lstStyle>
            <a:lvl1pPr algn="r">
              <a:lnSpc>
                <a:spcPct val="90000"/>
              </a:lnSpc>
              <a:defRPr sz="1400" b="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K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899" y="1856096"/>
            <a:ext cx="8506567" cy="2855388"/>
          </a:xfrm>
        </p:spPr>
        <p:txBody>
          <a:bodyPr anchor="ctr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900594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8382000" cy="70165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K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CA46A-141E-21AB-51BA-BA1F0F39570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8607D36-7013-02AC-69A9-8D38C5BBA7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878824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9042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655" y="932098"/>
            <a:ext cx="10835539" cy="704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K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202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654" y="1675614"/>
            <a:ext cx="491391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54769-C5D8-1BF0-C3A2-77216D6255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2285022"/>
            <a:ext cx="4900773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0" y="1675614"/>
            <a:ext cx="4967694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3527224-4234-3620-766D-DCCA3AFDF89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401" y="2285022"/>
            <a:ext cx="4982762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4040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8380309" cy="8761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K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3097149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KE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1219026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purple light&#10;&#10;AI-generated content may be incorrect.">
            <a:extLst>
              <a:ext uri="{FF2B5EF4-FFF2-40B4-BE49-F238E27FC236}">
                <a16:creationId xmlns:a16="http://schemas.microsoft.com/office/drawing/2014/main" id="{CC69B319-31FA-514C-5A82-30B4D1B20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758952"/>
            <a:ext cx="7609668" cy="1734866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100" y="2705101"/>
            <a:ext cx="8801100" cy="29475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434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purple light&#10;&#10;AI-generated content may be incorrect.">
            <a:extLst>
              <a:ext uri="{FF2B5EF4-FFF2-40B4-BE49-F238E27FC236}">
                <a16:creationId xmlns:a16="http://schemas.microsoft.com/office/drawing/2014/main" id="{86565871-9318-EC0D-5245-A159818CA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87F1B09-5020-D2DD-189E-7226AD23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2704772"/>
            <a:ext cx="5465660" cy="2733384"/>
          </a:xfrm>
        </p:spPr>
        <p:txBody>
          <a:bodyPr/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92B719-9068-0A96-E408-4EB3E9F85BE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05550" y="2705100"/>
            <a:ext cx="4410075" cy="15621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935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9942409" cy="876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417" y="2133600"/>
            <a:ext cx="9942409" cy="43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393" y="214858"/>
            <a:ext cx="272637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endParaRPr lang="en-K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0" y="214858"/>
            <a:ext cx="192024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82F55224-ED0D-124B-9007-595D82B8E735}" type="datetimeFigureOut">
              <a:rPr lang="en-KE" smtClean="0"/>
              <a:t>09/10/2026</a:t>
            </a:fld>
            <a:endParaRPr lang="en-K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1657" y="214858"/>
            <a:ext cx="55594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3468E263-9428-7E42-88F2-B5555C7C1D64}" type="slidenum">
              <a:rPr lang="en-KE" smtClean="0"/>
              <a:t>‹#›</a:t>
            </a:fld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0403589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  <p:sldLayoutId id="2147484038" r:id="rId12"/>
    <p:sldLayoutId id="2147484039" r:id="rId13"/>
    <p:sldLayoutId id="2147484040" r:id="rId14"/>
    <p:sldLayoutId id="2147484041" r:id="rId15"/>
    <p:sldLayoutId id="2147484042" r:id="rId16"/>
    <p:sldLayoutId id="2147484043" r:id="rId17"/>
    <p:sldLayoutId id="2147484044" r:id="rId18"/>
    <p:sldLayoutId id="2147484045" r:id="rId19"/>
    <p:sldLayoutId id="2147484046" r:id="rId20"/>
    <p:sldLayoutId id="2147484047" r:id="rId21"/>
    <p:sldLayoutId id="2147484048" r:id="rId22"/>
    <p:sldLayoutId id="2147484049" r:id="rId23"/>
    <p:sldLayoutId id="2147484050" r:id="rId24"/>
    <p:sldLayoutId id="2147484051" r:id="rId25"/>
    <p:sldLayoutId id="2147484052" r:id="rId26"/>
    <p:sldLayoutId id="2147484053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64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7416">
          <p15:clr>
            <a:srgbClr val="F26B43"/>
          </p15:clr>
        </p15:guide>
        <p15:guide id="12" pos="4632">
          <p15:clr>
            <a:srgbClr val="F26B43"/>
          </p15:clr>
        </p15:guide>
        <p15:guide id="13" pos="5544">
          <p15:clr>
            <a:srgbClr val="F26B43"/>
          </p15:clr>
        </p15:guide>
        <p15:guide id="26" pos="2784">
          <p15:clr>
            <a:srgbClr val="F26B43"/>
          </p15:clr>
        </p15:guide>
        <p15:guide id="27" pos="3048">
          <p15:clr>
            <a:srgbClr val="F26B43"/>
          </p15:clr>
        </p15:guide>
        <p15:guide id="29" pos="3960">
          <p15:clr>
            <a:srgbClr val="F26B43"/>
          </p15:clr>
        </p15:guide>
        <p15:guide id="30" pos="1176">
          <p15:clr>
            <a:srgbClr val="F26B43"/>
          </p15:clr>
        </p15:guide>
        <p15:guide id="31" pos="912">
          <p15:clr>
            <a:srgbClr val="F26B43"/>
          </p15:clr>
        </p15:guide>
        <p15:guide id="32" pos="3696">
          <p15:clr>
            <a:srgbClr val="F26B43"/>
          </p15:clr>
        </p15:guide>
        <p15:guide id="33" pos="1848">
          <p15:clr>
            <a:srgbClr val="F26B43"/>
          </p15:clr>
        </p15:guide>
        <p15:guide id="34" pos="2112">
          <p15:clr>
            <a:srgbClr val="F26B43"/>
          </p15:clr>
        </p15:guide>
        <p15:guide id="36" pos="6528">
          <p15:clr>
            <a:srgbClr val="F26B43"/>
          </p15:clr>
        </p15:guide>
        <p15:guide id="37" pos="6744">
          <p15:clr>
            <a:srgbClr val="F26B43"/>
          </p15:clr>
        </p15:guide>
        <p15:guide id="42" orient="horz" pos="39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5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5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3723FCE-430E-CAE9-6342-CD9A2730CD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8277810"/>
              </p:ext>
            </p:extLst>
          </p:nvPr>
        </p:nvGraphicFramePr>
        <p:xfrm>
          <a:off x="0" y="32203"/>
          <a:ext cx="12192000" cy="6825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AD733CE4-5957-3A68-783E-CDA3A72ED7B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0746" y="258001"/>
            <a:ext cx="41848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“xxx” Chapter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13EC7AC-305B-E2BC-FFA0-3EA9579D1CF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992" t="9069" r="21726" b="5033"/>
          <a:stretch>
            <a:fillRect/>
          </a:stretch>
        </p:blipFill>
        <p:spPr>
          <a:xfrm>
            <a:off x="80138" y="5406071"/>
            <a:ext cx="825792" cy="141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988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D87AF-ADB2-D5AC-261D-233ECEAE2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17AC302-6F1B-5FB2-7FEC-26BD9DC84F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1563693"/>
              </p:ext>
            </p:extLst>
          </p:nvPr>
        </p:nvGraphicFramePr>
        <p:xfrm>
          <a:off x="0" y="32203"/>
          <a:ext cx="12192000" cy="6825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3BE2F772-03FF-AFE0-7A54-C5CDDB549EB0}"/>
              </a:ext>
            </a:extLst>
          </p:cNvPr>
          <p:cNvPicPr/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992" t="9069" r="21726" b="5033"/>
          <a:stretch>
            <a:fillRect/>
          </a:stretch>
        </p:blipFill>
        <p:spPr>
          <a:xfrm>
            <a:off x="80138" y="5406071"/>
            <a:ext cx="825792" cy="141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984758"/>
      </p:ext>
    </p:extLst>
  </p:cSld>
  <p:clrMapOvr>
    <a:masterClrMapping/>
  </p:clrMapOvr>
</p:sld>
</file>

<file path=ppt/theme/theme1.xml><?xml version="1.0" encoding="utf-8"?>
<a:theme xmlns:a="http://schemas.openxmlformats.org/drawingml/2006/main" name="Film Burn">
  <a:themeElements>
    <a:clrScheme name="Custom 2">
      <a:dk1>
        <a:srgbClr val="09090C"/>
      </a:dk1>
      <a:lt1>
        <a:sysClr val="window" lastClr="FFFFFF"/>
      </a:lt1>
      <a:dk2>
        <a:srgbClr val="000000"/>
      </a:dk2>
      <a:lt2>
        <a:srgbClr val="F9EFEC"/>
      </a:lt2>
      <a:accent1>
        <a:srgbClr val="CB49B2"/>
      </a:accent1>
      <a:accent2>
        <a:srgbClr val="7C3191"/>
      </a:accent2>
      <a:accent3>
        <a:srgbClr val="E95D48"/>
      </a:accent3>
      <a:accent4>
        <a:srgbClr val="F08E6B"/>
      </a:accent4>
      <a:accent5>
        <a:srgbClr val="D93752"/>
      </a:accent5>
      <a:accent6>
        <a:srgbClr val="EE7345"/>
      </a:accent6>
      <a:hlink>
        <a:srgbClr val="CB49B2"/>
      </a:hlink>
      <a:folHlink>
        <a:srgbClr val="E95D48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m burn" id="{4524321E-1019-4E52-AA1C-5D37B75CD749}" vid="{4A46179B-AA1B-40E1-9320-430DA2EBD8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19</TotalTime>
  <Words>4</Words>
  <Application>Microsoft Macintosh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Neue Haas Grotesk Text Pro</vt:lpstr>
      <vt:lpstr>Film Burn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VOGT Andreas - IBIS Fulda City GM</dc:creator>
  <cp:lastModifiedBy>VOGT Andreas - IBIS Fulda City GM</cp:lastModifiedBy>
  <cp:revision>1</cp:revision>
  <dcterms:created xsi:type="dcterms:W3CDTF">2026-10-09T15:36:40Z</dcterms:created>
  <dcterms:modified xsi:type="dcterms:W3CDTF">2026-10-09T15:55:46Z</dcterms:modified>
</cp:coreProperties>
</file>